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6D59-B64B-4495-A10A-836CD2F71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EC373-7471-4625-B587-286133E41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0498E-05F9-4018-A622-6B2657E59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EDD42-F22F-49E5-B3C4-BEF388160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A76DA-1F62-4682-8570-AA356A26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A573-CCBE-45FD-95C2-AC0F4193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E4069-3ECE-49AE-9F1F-E61BDFCCC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166C5-7B98-41D7-B484-9D587C4E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8649E-5667-4FD5-8DAC-DF799E7F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CFC59-D718-41AF-A276-F08A270D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4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E7A01-1401-45E7-992E-C184394D6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373F6-BA9E-40FF-AD83-52D0172A2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B6329-A7EE-494B-BBC1-DE083E2A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A761F-E97D-4FEC-A651-69290BBF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F724-7DFD-4391-A64C-7F312613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7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3300-DA9A-4363-B520-0806871C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34B06-4909-42D7-81EB-25FFEBA8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E195C-4BF6-4E7B-BF92-7C2C7E76A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DA50C-9EC8-4262-8A61-3EA31EC9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8FB4-89FD-46D1-BF25-BF9D73FB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9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6BFD-CDE7-4301-BD1F-9058BEDA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BED4B-AA31-480E-98EA-1DECD873B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DCBA4-33D7-44CF-9F0C-DCAC06AD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93949-A4FE-4F38-A18A-F77E50341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7290E-5FD3-44A7-A5CF-447394EA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4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E5BF-E49C-4E70-8A62-73A1E4E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FF0EB-A122-4F55-9BC3-44DD28181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B2C96-483E-46E9-A82B-15D7E2C4E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C842A-1C7F-424F-87C4-EB001C09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0188F-BAB6-4C28-BA40-FBD7C723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8530F-B790-44D0-B1D6-4A01C831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8A58-8D90-40CB-9E28-DFEBC992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AC9C-6436-48C7-8170-BE20B38A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3E549-34C4-4A5C-92B8-37C246E49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3121A-0F55-43F1-8134-8A5E88A2D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38D7D-644E-4AD8-B946-5F04D3BD9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60108-4657-4421-9354-B9DACB2F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1AE82-3D08-486D-A7C5-076279D3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C5F8C-A7FB-492F-BD41-6E591F2E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2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7A17-C804-46B7-AFF4-43EECE9C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5081D-D8A5-41DD-8812-9126D165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2098C-1477-4032-8035-2C0C6B26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2737-E780-4037-B98F-35789F52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0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F3C87-6496-4B40-B10F-D2B2B899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01D8A-773F-4176-A91D-78EF691E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20C9-7060-4BB7-A965-9AB637B3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A97F-6A8F-40FE-9431-854C13F7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DE346-3FF4-470B-9087-8AE261A26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1FB66-3A72-4BA7-98D1-17F49D4C1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E016B-C70F-40D3-AA08-5C1B97BA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D4C9C-6071-49CD-841D-BD038CDB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A1309-FD94-46AB-9A49-C711DFC9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3356-847D-4A77-86D9-1394B5605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039B4-C79C-4BEB-A750-795F92403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973CC-4F55-4F51-A0DB-291D19A69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99FB6-8F07-4911-AE29-D893A69D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5E7BA-4C41-4ED1-80E4-C9BB7160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48D2-15B9-402B-A081-3DA8DDD4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8FC560-9553-44F9-A334-371A3802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45390-4312-4552-97EA-B20B55AC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0CEFD-4D21-4C8F-A627-4F694E347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C8CD2-52C6-4DD3-AFD3-662EA33F8D10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FC925-AE46-4294-856D-44679682C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DB33E-AEC9-40F5-AB6E-2A21325FD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B78EB-78EA-4813-8C8A-DDBD766A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0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5AD0-DA6C-41C0-AE4F-7067E1F7EA67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i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Dial-up, Modems and Point-to-Point Protocols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CA625E5-3785-4CF6-B654-D94A41F3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556985"/>
            <a:ext cx="5455917" cy="373730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86F6A6-4895-4BA8-B476-510D64FA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89087"/>
            <a:ext cx="5455917" cy="14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94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7BBC-3E3C-4E2C-8F80-6A269182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109093"/>
            <a:ext cx="10515600" cy="1325563"/>
          </a:xfrm>
        </p:spPr>
        <p:txBody>
          <a:bodyPr/>
          <a:lstStyle/>
          <a:p>
            <a:r>
              <a:rPr lang="en-US" b="0" i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Wireless Networking 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F8614-2586-4538-85F8-E1AB7A32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1198985"/>
            <a:ext cx="5155599" cy="1538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8F5C9-B241-43D4-9B38-E4E74BA5D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1" y="2949532"/>
            <a:ext cx="6227643" cy="2341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C827E5-EE7F-4C0C-8CFF-87F4696E0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" y="5503498"/>
            <a:ext cx="7256106" cy="1234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264972-C2FB-4648-902C-709A1688DD28}"/>
              </a:ext>
            </a:extLst>
          </p:cNvPr>
          <p:cNvSpPr txBox="1"/>
          <p:nvPr/>
        </p:nvSpPr>
        <p:spPr>
          <a:xfrm>
            <a:off x="7623110" y="5797680"/>
            <a:ext cx="4683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called FM broadcast frequency. For WIFI, usually we use 2.4Ghz and 5Ghz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328032-54A1-4C8D-8937-B681C6AA6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076" y="1408365"/>
            <a:ext cx="6472335" cy="677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912FAB-C3BC-4EF9-BF13-2E57F5F680EB}"/>
              </a:ext>
            </a:extLst>
          </p:cNvPr>
          <p:cNvSpPr txBox="1"/>
          <p:nvPr/>
        </p:nvSpPr>
        <p:spPr>
          <a:xfrm>
            <a:off x="5831633" y="2313992"/>
            <a:ext cx="590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802 Protocol is used to Wireless networks.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C0023D-3EF3-449B-8C36-7EBC1C021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823" y="2729103"/>
            <a:ext cx="5354861" cy="15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5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61D22-C1D9-403F-A62B-215143C8E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15661"/>
            <a:ext cx="5294716" cy="182667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45B3E2-83AB-41C4-8EF7-8D2571AF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509043"/>
            <a:ext cx="5294715" cy="18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7F2D7-86FE-4179-A0F9-2306933A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0760" cy="2038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06A0B-8D28-47D2-B74C-2EF46E2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764"/>
            <a:ext cx="7626733" cy="4324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ED08A-1782-4EDF-B5FC-A57166F89C6C}"/>
              </a:ext>
            </a:extLst>
          </p:cNvPr>
          <p:cNvSpPr txBox="1"/>
          <p:nvPr/>
        </p:nvSpPr>
        <p:spPr>
          <a:xfrm>
            <a:off x="3564292" y="2192694"/>
            <a:ext cx="441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Receiving address </a:t>
            </a:r>
            <a:r>
              <a:rPr lang="en-US" dirty="0"/>
              <a:t>is the </a:t>
            </a:r>
            <a:r>
              <a:rPr lang="en-US" b="1" dirty="0"/>
              <a:t>MAC address </a:t>
            </a:r>
            <a:r>
              <a:rPr lang="en-US" dirty="0"/>
              <a:t>of the </a:t>
            </a:r>
            <a:r>
              <a:rPr lang="en-US" b="1" dirty="0"/>
              <a:t>access point </a:t>
            </a:r>
            <a:r>
              <a:rPr lang="en-US" dirty="0"/>
              <a:t>that should receive the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29180-3901-4C11-ADCE-F3F35CF1BBFF}"/>
              </a:ext>
            </a:extLst>
          </p:cNvPr>
          <p:cNvSpPr txBox="1"/>
          <p:nvPr/>
        </p:nvSpPr>
        <p:spPr>
          <a:xfrm>
            <a:off x="3726023" y="2855963"/>
            <a:ext cx="460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Transmitter address </a:t>
            </a:r>
            <a:r>
              <a:rPr lang="en-US" dirty="0"/>
              <a:t>is the </a:t>
            </a:r>
            <a:r>
              <a:rPr lang="en-US" b="1" dirty="0"/>
              <a:t>MAC address </a:t>
            </a:r>
            <a:r>
              <a:rPr lang="en-US" dirty="0"/>
              <a:t>of the </a:t>
            </a:r>
            <a:r>
              <a:rPr lang="en-US" b="1" dirty="0"/>
              <a:t>transmitter (Not the destination)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924172-273A-4C9A-9589-E0B9E4B6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95" y="102701"/>
            <a:ext cx="5231364" cy="20240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0A4B11-BC49-4E69-973F-8FFB84D22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759" y="3259905"/>
            <a:ext cx="4798000" cy="14713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CCB49B-F9A1-470D-977B-A6DAE8C1B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319" y="5017718"/>
            <a:ext cx="4572854" cy="16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5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CC18-7515-48E2-9112-560C7199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90805"/>
            <a:ext cx="7793736" cy="1043051"/>
          </a:xfrm>
        </p:spPr>
        <p:txBody>
          <a:bodyPr>
            <a:normAutofit fontScale="90000"/>
          </a:bodyPr>
          <a:lstStyle/>
          <a:p>
            <a:r>
              <a:rPr lang="en-US" b="0" i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Wireless Network Configurations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7D4F5-EFAA-4972-B75E-22804B12F618}"/>
              </a:ext>
            </a:extLst>
          </p:cNvPr>
          <p:cNvSpPr txBox="1"/>
          <p:nvPr/>
        </p:nvSpPr>
        <p:spPr>
          <a:xfrm>
            <a:off x="219455" y="1389888"/>
            <a:ext cx="8691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Ad-hoc networks : </a:t>
            </a:r>
            <a:r>
              <a:rPr lang="en-US" dirty="0"/>
              <a:t>all nodes speak directly to each other (effective under a disaster setting)</a:t>
            </a:r>
          </a:p>
          <a:p>
            <a:r>
              <a:rPr lang="en-US" b="1" dirty="0"/>
              <a:t>Wireless LANS (WLANS): </a:t>
            </a:r>
            <a:r>
              <a:rPr lang="en-US" dirty="0"/>
              <a:t>one of more access points act as a bridge between a wireless and wired network (Most common)</a:t>
            </a:r>
          </a:p>
          <a:p>
            <a:r>
              <a:rPr lang="en-US" b="1" dirty="0"/>
              <a:t>Mesh networks: hybrid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C7175-0ACE-4DCE-884A-EEBB4F32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2565130"/>
            <a:ext cx="6079329" cy="1019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D8058-1ECE-4A5B-9AE0-639E320C9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2" y="3740369"/>
            <a:ext cx="5245579" cy="3117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D2DBF8-9FA0-4C55-B8D3-5B4AFC03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865" y="2929812"/>
            <a:ext cx="5709958" cy="38373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FEBD27-9138-4A9B-9C3E-E16C40C1C0C1}"/>
              </a:ext>
            </a:extLst>
          </p:cNvPr>
          <p:cNvSpPr txBox="1"/>
          <p:nvPr/>
        </p:nvSpPr>
        <p:spPr>
          <a:xfrm>
            <a:off x="6830008" y="2565130"/>
            <a:ext cx="299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WLANS</a:t>
            </a:r>
          </a:p>
        </p:txBody>
      </p:sp>
    </p:spTree>
    <p:extLst>
      <p:ext uri="{BB962C8B-B14F-4D97-AF65-F5344CB8AC3E}">
        <p14:creationId xmlns:p14="http://schemas.microsoft.com/office/powerpoint/2010/main" val="74677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399B-F411-41C6-8271-C20DFC5D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Mesh networks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575C2-878B-4079-8351-DA3E61CC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58" y="1535240"/>
            <a:ext cx="7364466" cy="50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02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3B67-D9DD-4ACC-8B0F-87D25ACC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95" y="130173"/>
            <a:ext cx="4977384" cy="732155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Wireless Channels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E2456-9342-4FD3-A89F-E31B544C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739545"/>
            <a:ext cx="6522098" cy="2060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D5496-8BDD-40C6-B31A-B83F39A1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5" y="2882710"/>
            <a:ext cx="5941005" cy="2060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9B3FD4-C92A-4DF6-8F68-33BD62FEBCE6}"/>
              </a:ext>
            </a:extLst>
          </p:cNvPr>
          <p:cNvSpPr txBox="1"/>
          <p:nvPr/>
        </p:nvSpPr>
        <p:spPr>
          <a:xfrm>
            <a:off x="6466788" y="366077"/>
            <a:ext cx="405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Channels for WLANS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043D80-70AC-4B1A-8505-89218D5E5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855" y="732155"/>
            <a:ext cx="5550145" cy="2228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2F97C-FAD0-4ED5-BE2B-222F54B30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49" y="5039892"/>
            <a:ext cx="7136091" cy="7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9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4D79-9649-4DB1-84F2-29F5259B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13376" cy="732155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Wireless Security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93C2A-5844-45D5-8D2D-F4F8BB63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181"/>
            <a:ext cx="5589037" cy="2326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575AF-7B35-4648-9E5C-34ABA7861D35}"/>
              </a:ext>
            </a:extLst>
          </p:cNvPr>
          <p:cNvSpPr txBox="1"/>
          <p:nvPr/>
        </p:nvSpPr>
        <p:spPr>
          <a:xfrm>
            <a:off x="177282" y="3429000"/>
            <a:ext cx="6130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bits in a key, the longer it takes for someone to crack the encryption (safer)</a:t>
            </a:r>
          </a:p>
          <a:p>
            <a:r>
              <a:rPr lang="en-US" b="1" dirty="0"/>
              <a:t>WEP </a:t>
            </a:r>
            <a:r>
              <a:rPr lang="en-US" dirty="0"/>
              <a:t>use 40 bits for encryption keys (cracked in few minutes)</a:t>
            </a:r>
          </a:p>
          <a:p>
            <a:r>
              <a:rPr lang="en-US" dirty="0"/>
              <a:t>So it is been replaced by </a:t>
            </a:r>
            <a:r>
              <a:rPr lang="en-US" b="1" dirty="0"/>
              <a:t>WPA (WIFI Protected Access)</a:t>
            </a:r>
          </a:p>
          <a:p>
            <a:r>
              <a:rPr lang="en-US" b="1" dirty="0"/>
              <a:t>WPA use 128 bits keys </a:t>
            </a:r>
          </a:p>
          <a:p>
            <a:r>
              <a:rPr lang="en-US" b="1" dirty="0"/>
              <a:t>WPA2 use 256 bits keys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439FD-47BC-4C8D-A280-DBC04201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7809"/>
            <a:ext cx="5904355" cy="24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58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5CCE-0BFA-4AAA-A3C2-02BF1452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18904" cy="1061339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Cellular Networking (Mobile Networking)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5A4AA-6979-463C-83BA-D4048248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8" y="1061339"/>
            <a:ext cx="5468063" cy="34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DEF16-1E8D-4E50-AF1B-8B81E169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700" dirty="0">
                <a:solidFill>
                  <a:srgbClr val="FFFFFF"/>
                </a:solidFill>
              </a:rPr>
              <a:t>P</a:t>
            </a:r>
            <a:r>
              <a:rPr lang="en-US" altLang="zh-CN" sz="2700" dirty="0">
                <a:solidFill>
                  <a:srgbClr val="FFFFFF"/>
                </a:solidFill>
              </a:rPr>
              <a:t>ublic Switched telephone network (PSTN) | Plain Old Telephone Service (POTS)</a:t>
            </a:r>
            <a:endParaRPr lang="en-US" sz="27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46FA388-03D6-4784-9864-EE23997E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768402"/>
            <a:ext cx="5455917" cy="331446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8004028-E7DF-4622-8C0B-3D0D21350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00429"/>
            <a:ext cx="5455917" cy="16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6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1797-93FE-4E55-9DB3-84D62924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73101"/>
            <a:ext cx="5257800" cy="759587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What is broadband?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9C759-D7DA-4264-8ED6-FFE24E75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" y="1032923"/>
            <a:ext cx="5257800" cy="182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B5B66-2C86-49EC-ABB5-0AF56E18E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30" y="1088079"/>
            <a:ext cx="5360293" cy="1937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15489-697A-447D-A1DF-693F844AC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5" y="3783674"/>
            <a:ext cx="6379029" cy="2731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C147D4-7DE0-4731-87CA-39DB67781EC9}"/>
              </a:ext>
            </a:extLst>
          </p:cNvPr>
          <p:cNvSpPr txBox="1"/>
          <p:nvPr/>
        </p:nvSpPr>
        <p:spPr>
          <a:xfrm>
            <a:off x="216408" y="3244334"/>
            <a:ext cx="587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use POTS to download a single image: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4C2C6-7B21-4BE6-B0F6-52C302472051}"/>
              </a:ext>
            </a:extLst>
          </p:cNvPr>
          <p:cNvSpPr txBox="1"/>
          <p:nvPr/>
        </p:nvSpPr>
        <p:spPr>
          <a:xfrm>
            <a:off x="6035208" y="620499"/>
            <a:ext cx="598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most common broadband technology (business )</a:t>
            </a:r>
          </a:p>
        </p:txBody>
      </p:sp>
    </p:spTree>
    <p:extLst>
      <p:ext uri="{BB962C8B-B14F-4D97-AF65-F5344CB8AC3E}">
        <p14:creationId xmlns:p14="http://schemas.microsoft.com/office/powerpoint/2010/main" val="379225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68F8-4276-4B0C-B6E4-0603BA04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8155" cy="1314387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T-Carrier Technologies (dial-up connections)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7A45B-1CDC-4CF4-8CF7-59B93595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527" y="2789851"/>
            <a:ext cx="4125828" cy="2388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026B1-B456-41CB-AA9B-F87141216106}"/>
              </a:ext>
            </a:extLst>
          </p:cNvPr>
          <p:cNvSpPr txBox="1"/>
          <p:nvPr/>
        </p:nvSpPr>
        <p:spPr>
          <a:xfrm>
            <a:off x="7610527" y="2267339"/>
            <a:ext cx="412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 of T3 cable (made by 28 T1 lines)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6F16B-0163-428C-BCE2-B2A595FFC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45" y="2789851"/>
            <a:ext cx="5407198" cy="3349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E92ED-0A0D-40C7-B146-7741E3F791BF}"/>
              </a:ext>
            </a:extLst>
          </p:cNvPr>
          <p:cNvSpPr txBox="1"/>
          <p:nvPr/>
        </p:nvSpPr>
        <p:spPr>
          <a:xfrm>
            <a:off x="559837" y="1987420"/>
            <a:ext cx="520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 line(Transmission System 1) is a twisted copper cable, each one could transfer data individually</a:t>
            </a:r>
          </a:p>
        </p:txBody>
      </p:sp>
    </p:spTree>
    <p:extLst>
      <p:ext uri="{BB962C8B-B14F-4D97-AF65-F5344CB8AC3E}">
        <p14:creationId xmlns:p14="http://schemas.microsoft.com/office/powerpoint/2010/main" val="379885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97CF-C4EB-47EE-8973-9753E91F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" y="223519"/>
            <a:ext cx="6230112" cy="915035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Digital Subscriber 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66499-BF17-40ED-9289-34940926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916234"/>
            <a:ext cx="4736841" cy="2472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F8BDE-C9D4-4ACB-B839-33E860A0BAC8}"/>
              </a:ext>
            </a:extLst>
          </p:cNvPr>
          <p:cNvSpPr txBox="1"/>
          <p:nvPr/>
        </p:nvSpPr>
        <p:spPr>
          <a:xfrm>
            <a:off x="262128" y="1324947"/>
            <a:ext cx="5578835" cy="91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copper cable (just like T-carrier) but </a:t>
            </a:r>
            <a:r>
              <a:rPr lang="en-US" b="1" dirty="0"/>
              <a:t>different frequency </a:t>
            </a:r>
            <a:r>
              <a:rPr lang="en-US" dirty="0"/>
              <a:t>to speed up the transfer rate. </a:t>
            </a:r>
            <a:r>
              <a:rPr lang="en-US" b="1" dirty="0"/>
              <a:t>It</a:t>
            </a:r>
            <a:r>
              <a:rPr lang="zh-CN" altLang="en-US" b="1" dirty="0"/>
              <a:t> </a:t>
            </a:r>
            <a:r>
              <a:rPr lang="en-US" altLang="zh-CN" b="1" dirty="0"/>
              <a:t>allow</a:t>
            </a:r>
            <a:r>
              <a:rPr lang="zh-CN" altLang="en-US" b="1" dirty="0"/>
              <a:t> </a:t>
            </a:r>
            <a:r>
              <a:rPr lang="en-US" altLang="zh-CN" b="1" dirty="0"/>
              <a:t>phone call and data transfer to occur at the same time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7C0F9-F9E1-4A1D-A0D1-28AD7FE1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039" y="1334815"/>
            <a:ext cx="5421599" cy="3293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E86DC8-0631-4533-9749-BD50AB3BCC41}"/>
              </a:ext>
            </a:extLst>
          </p:cNvPr>
          <p:cNvSpPr txBox="1"/>
          <p:nvPr/>
        </p:nvSpPr>
        <p:spPr>
          <a:xfrm>
            <a:off x="6351039" y="409912"/>
            <a:ext cx="5421598" cy="91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Asymmetric digital subscriber line (ADSL) </a:t>
            </a:r>
            <a:r>
              <a:rPr lang="en-US" dirty="0"/>
              <a:t>have higher download speed but lower upload speed (for home user)</a:t>
            </a:r>
          </a:p>
        </p:txBody>
      </p:sp>
    </p:spTree>
    <p:extLst>
      <p:ext uri="{BB962C8B-B14F-4D97-AF65-F5344CB8AC3E}">
        <p14:creationId xmlns:p14="http://schemas.microsoft.com/office/powerpoint/2010/main" val="389620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2C55-74E5-48FC-AD8B-4726D5C3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" y="154939"/>
            <a:ext cx="11159101" cy="1052195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Cable Broadband (shared bandwidth technology)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A64F3-9EF6-4498-9BEC-BF859214A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1480515"/>
            <a:ext cx="4877387" cy="2791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5C2BE-10E7-48BA-83F0-40F4B2A08ECF}"/>
              </a:ext>
            </a:extLst>
          </p:cNvPr>
          <p:cNvSpPr txBox="1"/>
          <p:nvPr/>
        </p:nvSpPr>
        <p:spPr>
          <a:xfrm>
            <a:off x="289559" y="983199"/>
            <a:ext cx="544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same cable but different frequency to host both TV and internet.  It’s managed by cable modem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FE7524-B6CE-4687-9575-E07BF914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781" y="1853465"/>
            <a:ext cx="6762937" cy="2791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79752-C583-4E3C-878A-43B425D8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" y="4476656"/>
            <a:ext cx="4522997" cy="20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55F8-AB14-4CB0-8C14-AAE96C46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2" y="118237"/>
            <a:ext cx="4794504" cy="732155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Fiber Connections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127D1-7534-4B76-B292-FEF97453CE8D}"/>
              </a:ext>
            </a:extLst>
          </p:cNvPr>
          <p:cNvSpPr txBox="1"/>
          <p:nvPr/>
        </p:nvSpPr>
        <p:spPr>
          <a:xfrm>
            <a:off x="225552" y="1243584"/>
            <a:ext cx="4602480" cy="275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FTTX fiber to the X. X have a lot of possibility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dirty="0"/>
              <a:t>FTTN (Fiber to the Neighborhood)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dirty="0"/>
              <a:t>FTTB (Fiber to the building)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dirty="0"/>
              <a:t>FTTH (Fiber to the Home)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8500A-F897-480A-BFA5-36869685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056" y="1082350"/>
            <a:ext cx="5551852" cy="999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7DA4D-AADE-4A75-9888-BC2FD124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056" y="2396265"/>
            <a:ext cx="5551852" cy="1236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9B4847-1E30-4D51-911B-BC16C3EF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42" y="3889363"/>
            <a:ext cx="7508928" cy="1073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69C1FF-AB04-46C0-AE9E-69C104A8E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032" y="4962555"/>
            <a:ext cx="6584302" cy="13698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12ECF4-2EF3-4C5C-931B-0BC1DA5BE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3" y="4348180"/>
            <a:ext cx="4357883" cy="2236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AA5AF8-7693-4DE4-B4B9-38D50DE5AEDA}"/>
              </a:ext>
            </a:extLst>
          </p:cNvPr>
          <p:cNvSpPr txBox="1"/>
          <p:nvPr/>
        </p:nvSpPr>
        <p:spPr>
          <a:xfrm>
            <a:off x="225552" y="850392"/>
            <a:ext cx="587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light instead of electrical current to transfer data</a:t>
            </a:r>
          </a:p>
        </p:txBody>
      </p:sp>
    </p:spTree>
    <p:extLst>
      <p:ext uri="{BB962C8B-B14F-4D97-AF65-F5344CB8AC3E}">
        <p14:creationId xmlns:p14="http://schemas.microsoft.com/office/powerpoint/2010/main" val="170663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92C2-B059-4669-9E02-C3799EA67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69" y="24829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Wide Area Network Technologies (WAN)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55688-6B9D-4750-89CC-EA84577F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1784266"/>
            <a:ext cx="6602948" cy="445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55496-3B5F-42F7-B087-1C9FCDE2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333" y="1495017"/>
            <a:ext cx="4987401" cy="1574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32DE0-0156-4371-97C0-B58DCC56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802" y="3358400"/>
            <a:ext cx="3916461" cy="2995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746A6-CA8A-4908-9361-FB05EDA51169}"/>
              </a:ext>
            </a:extLst>
          </p:cNvPr>
          <p:cNvSpPr txBox="1"/>
          <p:nvPr/>
        </p:nvSpPr>
        <p:spPr>
          <a:xfrm>
            <a:off x="233266" y="1073020"/>
            <a:ext cx="60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 use some protocol that works at the data-link layer,</a:t>
            </a:r>
          </a:p>
          <a:p>
            <a:r>
              <a:rPr lang="en-US" dirty="0"/>
              <a:t>Like T-Carrier, Use ISP’S link to connect two networks together</a:t>
            </a:r>
          </a:p>
        </p:txBody>
      </p:sp>
    </p:spTree>
    <p:extLst>
      <p:ext uri="{BB962C8B-B14F-4D97-AF65-F5344CB8AC3E}">
        <p14:creationId xmlns:p14="http://schemas.microsoft.com/office/powerpoint/2010/main" val="390939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A27A-2009-42C0-8D67-A26A78FD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45669"/>
            <a:ext cx="10464904" cy="796163"/>
          </a:xfrm>
        </p:spPr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Point-to-Point VPNs (Site to Site VPN)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6BE95-724C-442D-8BC3-BD580232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" y="1011176"/>
            <a:ext cx="9682065" cy="28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81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416</Words>
  <Application>Microsoft Office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Public Switched telephone network (PSTN) | Plain Old Telephone Service (POTS)</vt:lpstr>
      <vt:lpstr>What is broadband?</vt:lpstr>
      <vt:lpstr>T-Carrier Technologies (dial-up connections)</vt:lpstr>
      <vt:lpstr>Digital Subscriber Lines</vt:lpstr>
      <vt:lpstr>Cable Broadband (shared bandwidth technology)</vt:lpstr>
      <vt:lpstr>Fiber Connections</vt:lpstr>
      <vt:lpstr>Wide Area Network Technologies (WAN)</vt:lpstr>
      <vt:lpstr>Point-to-Point VPNs (Site to Site VPN)</vt:lpstr>
      <vt:lpstr>Wireless Networking Technologies</vt:lpstr>
      <vt:lpstr>PowerPoint Presentation</vt:lpstr>
      <vt:lpstr>PowerPoint Presentation</vt:lpstr>
      <vt:lpstr>Wireless Network Configurations</vt:lpstr>
      <vt:lpstr>Mesh networks</vt:lpstr>
      <vt:lpstr>Wireless Channels</vt:lpstr>
      <vt:lpstr>Wireless Security</vt:lpstr>
      <vt:lpstr>Cellular Networking (Mobile Networking)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Yalin</dc:creator>
  <cp:lastModifiedBy>Yang, Yalin</cp:lastModifiedBy>
  <cp:revision>8</cp:revision>
  <dcterms:created xsi:type="dcterms:W3CDTF">2022-05-02T20:47:21Z</dcterms:created>
  <dcterms:modified xsi:type="dcterms:W3CDTF">2022-05-03T01:58:16Z</dcterms:modified>
</cp:coreProperties>
</file>